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4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1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101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9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6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5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8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0B07B1-2E54-42CE-AEAC-3E3D6EB65C8D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19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Day1M-Team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952F08-5F80-4964-913A-07E6321235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43" y="2602523"/>
            <a:ext cx="5460957" cy="298388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A6F0C71-9468-41D0-AA8A-823BFB0DB8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4214" y="2533014"/>
            <a:ext cx="4343479" cy="3741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29846" y="593911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Parallax Template ;)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6FDBEA-38B5-4F58-A3D9-224CE372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19" y="5134581"/>
            <a:ext cx="2710935" cy="9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Day1A-Team </a:t>
            </a:r>
            <a:r>
              <a:rPr lang="en-US" dirty="0"/>
              <a:t>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14216" y="6274752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Fixing Drop down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5F778-8E22-4D72-8F75-4BF3A51372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593" y="2523436"/>
            <a:ext cx="4875455" cy="35147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2F8506-87E3-46DF-A93C-65FE2113A6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EF18BD-0F63-44D8-89BD-A582389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30" y="1492739"/>
            <a:ext cx="1757677" cy="5091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4ADCC-1063-436C-98C5-707C9ED2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70" y="3142614"/>
            <a:ext cx="4724864" cy="21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3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Reformatted the page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6331354" y="4869360"/>
            <a:ext cx="532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for the map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0828B-C816-421B-8D4B-96C18D89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7" y="2518800"/>
            <a:ext cx="5993793" cy="3322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97C3A-BC93-4438-8322-4BA09011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46" y="2533014"/>
            <a:ext cx="5276675" cy="22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65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</TotalTime>
  <Words>86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Century Gothic</vt:lpstr>
      <vt:lpstr>Wingdings</vt:lpstr>
      <vt:lpstr>Wingdings 3</vt:lpstr>
      <vt:lpstr>Ion</vt:lpstr>
      <vt:lpstr>Day1M-Team 3: Fastest Path</vt:lpstr>
      <vt:lpstr>Day1A-Team 3: Fastest Path</vt:lpstr>
      <vt:lpstr>Day2M-Team 3: Fastest Path</vt:lpstr>
      <vt:lpstr>Day2A-Team 3: Fastest Path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Day1M-Team 3: Fastest Path</dc:title>
  <dc:creator>Francisco Diaz</dc:creator>
  <cp:lastModifiedBy>Melissa Cuza</cp:lastModifiedBy>
  <cp:revision>11</cp:revision>
  <dcterms:created xsi:type="dcterms:W3CDTF">2019-08-05T18:16:23Z</dcterms:created>
  <dcterms:modified xsi:type="dcterms:W3CDTF">2019-08-06T22:40:08Z</dcterms:modified>
</cp:coreProperties>
</file>